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0F9B9E-64FA-4779-8001-5D4656A51A7E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1D2D62E-D7B9-4665-A5D4-B053F254E7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F9B9E-64FA-4779-8001-5D4656A51A7E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D2D62E-D7B9-4665-A5D4-B053F254E7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F9B9E-64FA-4779-8001-5D4656A51A7E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D2D62E-D7B9-4665-A5D4-B053F254E7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F9B9E-64FA-4779-8001-5D4656A51A7E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D2D62E-D7B9-4665-A5D4-B053F254E78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F9B9E-64FA-4779-8001-5D4656A51A7E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D2D62E-D7B9-4665-A5D4-B053F254E78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F9B9E-64FA-4779-8001-5D4656A51A7E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D2D62E-D7B9-4665-A5D4-B053F254E78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F9B9E-64FA-4779-8001-5D4656A51A7E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D2D62E-D7B9-4665-A5D4-B053F254E78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F9B9E-64FA-4779-8001-5D4656A51A7E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D2D62E-D7B9-4665-A5D4-B053F254E78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F9B9E-64FA-4779-8001-5D4656A51A7E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D2D62E-D7B9-4665-A5D4-B053F254E7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10F9B9E-64FA-4779-8001-5D4656A51A7E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D2D62E-D7B9-4665-A5D4-B053F254E78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0F9B9E-64FA-4779-8001-5D4656A51A7E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1D2D62E-D7B9-4665-A5D4-B053F254E78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10F9B9E-64FA-4779-8001-5D4656A51A7E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1D2D62E-D7B9-4665-A5D4-B053F254E7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attlechildrens.org/classes-community/community-programs/science-adventure-lab/" TargetMode="External"/><Relationship Id="rId2" Type="http://schemas.openxmlformats.org/officeDocument/2006/relationships/hyperlink" Target="mailto:adventurelab@seattlechildrens.or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pPr algn="ctr"/>
            <a:r>
              <a:rPr lang="en-US" sz="3600" dirty="0" smtClean="0"/>
              <a:t>Science Adventure Lab</a:t>
            </a:r>
            <a:endParaRPr lang="en-US" sz="3600" dirty="0"/>
          </a:p>
        </p:txBody>
      </p:sp>
      <p:pic>
        <p:nvPicPr>
          <p:cNvPr id="1026" name="Picture 2" descr="C:\Users\SusanMike\Desktop\logo_main_sc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533400"/>
            <a:ext cx="2490537" cy="1143000"/>
          </a:xfrm>
          <a:prstGeom prst="rect">
            <a:avLst/>
          </a:prstGeom>
          <a:noFill/>
        </p:spPr>
      </p:pic>
      <p:pic>
        <p:nvPicPr>
          <p:cNvPr id="1027" name="Picture 3" descr="C:\Users\SusanMike\Desktop\science_adventure_lab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752601"/>
            <a:ext cx="6257925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Mobile lab comes to your school for inquiry-based, hands-on science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Curriculum focuses on health: nutrition, respiratory system, and DNA.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Free, but application required. Preference for schools with high free and reduced lunch, low scores on science standardized tests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Grades 4-8, around WA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Science Adventure Lab: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Request </a:t>
            </a:r>
            <a:r>
              <a:rPr lang="en-US" dirty="0" smtClean="0"/>
              <a:t>an application by email to  </a:t>
            </a:r>
            <a:r>
              <a:rPr lang="en-US" u="sng" dirty="0" smtClean="0">
                <a:hlinkClick r:id="rId2"/>
              </a:rPr>
              <a:t>adventurelab@seattlechildrens.org</a:t>
            </a:r>
            <a:r>
              <a:rPr lang="en-US" dirty="0" smtClean="0"/>
              <a:t>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Check </a:t>
            </a:r>
            <a:r>
              <a:rPr lang="en-US" dirty="0" smtClean="0"/>
              <a:t>out the website at </a:t>
            </a:r>
            <a:r>
              <a:rPr lang="en-US" u="sng" dirty="0" smtClean="0">
                <a:hlinkClick r:id="rId3"/>
              </a:rPr>
              <a:t>http://www.seattlechildrens.org/classes-community/community-programs/science-adventure-lab/</a:t>
            </a:r>
            <a:endParaRPr lang="en-US" dirty="0" smtClean="0"/>
          </a:p>
          <a:p>
            <a:endParaRPr lang="en-US" dirty="0" smtClean="0"/>
          </a:p>
          <a:p>
            <a:r>
              <a:rPr lang="en-US" sz="2000" i="1" dirty="0" smtClean="0"/>
              <a:t>Reported by: Jessica Kline and Susan Chua</a:t>
            </a:r>
          </a:p>
          <a:p>
            <a:r>
              <a:rPr lang="en-US" sz="2000" i="1" dirty="0" smtClean="0"/>
              <a:t>12/10/10</a:t>
            </a:r>
            <a:endParaRPr lang="en-US" sz="20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Interested?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-6</a:t>
            </a:r>
            <a:r>
              <a:rPr lang="en-US" baseline="30000" dirty="0" smtClean="0"/>
              <a:t>th</a:t>
            </a:r>
            <a:r>
              <a:rPr lang="en-US" dirty="0" smtClean="0"/>
              <a:t> grade unit example</a:t>
            </a:r>
          </a:p>
          <a:p>
            <a:r>
              <a:rPr lang="en-US" dirty="0" smtClean="0"/>
              <a:t>Using a cheek swab, students collect and isolate DNA from their own cells</a:t>
            </a:r>
          </a:p>
          <a:p>
            <a:r>
              <a:rPr lang="en-US" dirty="0" smtClean="0"/>
              <a:t>Students use the scientific method</a:t>
            </a:r>
          </a:p>
          <a:p>
            <a:r>
              <a:rPr lang="en-US" dirty="0" smtClean="0"/>
              <a:t>One hour lesson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Where’s Your DNA?</a:t>
            </a:r>
            <a:endParaRPr lang="en-US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286794"/>
            <a:ext cx="38862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</TotalTime>
  <Words>116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Slide 1</vt:lpstr>
      <vt:lpstr>Science Adventure Lab:</vt:lpstr>
      <vt:lpstr>Interested?</vt:lpstr>
      <vt:lpstr>Where’s Your DNA?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SusanMike</dc:creator>
  <cp:lastModifiedBy>SusanMike</cp:lastModifiedBy>
  <cp:revision>3</cp:revision>
  <dcterms:created xsi:type="dcterms:W3CDTF">2010-12-10T08:02:08Z</dcterms:created>
  <dcterms:modified xsi:type="dcterms:W3CDTF">2010-12-10T08:24:09Z</dcterms:modified>
</cp:coreProperties>
</file>